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2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8EC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6" autoAdjust="0"/>
    <p:restoredTop sz="94662" autoAdjust="0"/>
  </p:normalViewPr>
  <p:slideViewPr>
    <p:cSldViewPr>
      <p:cViewPr varScale="1">
        <p:scale>
          <a:sx n="85" d="100"/>
          <a:sy n="85" d="100"/>
        </p:scale>
        <p:origin x="1554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887103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23027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53871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67294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33772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70769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73524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67546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64737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47970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283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3CE912-833C-4204-95AE-4C3DF8D9DE6D}" type="datetimeFigureOut">
              <a:rPr lang="en-US" smtClean="0"/>
              <a:t>10/13/2025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08774C-B708-41EC-96BD-C80CB1E8578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89753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35175"/>
            <a:ext cx="7772400" cy="1393825"/>
          </a:xfrm>
        </p:spPr>
        <p:txBody>
          <a:bodyPr>
            <a:normAutofit fontScale="90000"/>
          </a:bodyPr>
          <a:lstStyle/>
          <a:p>
            <a:pPr>
              <a:tabLst>
                <a:tab pos="234950" algn="l"/>
              </a:tabLst>
            </a:pPr>
            <a:r>
              <a:rPr lang="fa-IR" sz="2800" b="1" dirty="0"/>
              <a:t> </a:t>
            </a:r>
            <a:br>
              <a:rPr lang="fa-IR" sz="2800" b="1" dirty="0"/>
            </a:br>
            <a:r>
              <a:rPr lang="en-US" sz="2800" b="1" dirty="0"/>
              <a:t>In the Name of God</a:t>
            </a:r>
            <a:br>
              <a:rPr lang="fa-IR" sz="2800" b="1" dirty="0"/>
            </a:br>
            <a:r>
              <a:rPr lang="fa-IR" sz="2800" b="1" dirty="0"/>
              <a:t>.</a:t>
            </a:r>
            <a:r>
              <a:rPr lang="en-US" sz="2800" b="1" dirty="0"/>
              <a:t>.</a:t>
            </a:r>
            <a:r>
              <a:rPr lang="fa-IR" sz="2800" b="1" dirty="0"/>
              <a:t>...</a:t>
            </a:r>
            <a:r>
              <a:rPr lang="en-US" sz="2800" b="1" dirty="0"/>
              <a:t>.......</a:t>
            </a:r>
            <a:br>
              <a:rPr lang="en-US" sz="2800" b="1" dirty="0"/>
            </a:br>
            <a:r>
              <a:rPr lang="en-US" sz="2400" b="1" dirty="0"/>
              <a:t> Topic</a:t>
            </a:r>
            <a:br>
              <a:rPr lang="en-US" sz="2400" b="1" dirty="0"/>
            </a:br>
            <a:br>
              <a:rPr lang="en-US" sz="2800" b="1" dirty="0"/>
            </a:br>
            <a:endParaRPr lang="en-US" sz="2800" b="1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399692"/>
            <a:ext cx="6400800" cy="3127829"/>
          </a:xfrm>
        </p:spPr>
        <p:txBody>
          <a:bodyPr>
            <a:normAutofit lnSpcReduction="10000"/>
          </a:bodyPr>
          <a:lstStyle/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First author, Second author, </a:t>
            </a:r>
          </a:p>
          <a:p>
            <a:pPr rtl="1"/>
            <a:r>
              <a:rPr lang="en-US" sz="2000" i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19 pt)</a:t>
            </a:r>
          </a:p>
          <a:p>
            <a:pPr rtl="1"/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first author</a:t>
            </a:r>
          </a:p>
          <a:p>
            <a:r>
              <a:rPr lang="en-US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Email:</a:t>
            </a:r>
          </a:p>
          <a:p>
            <a:r>
              <a:rPr lang="en-US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Title and address for second author</a:t>
            </a: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73A8A8A-86EE-5CF2-F57A-085750FC2C91}"/>
              </a:ext>
            </a:extLst>
          </p:cNvPr>
          <p:cNvSpPr txBox="1"/>
          <p:nvPr/>
        </p:nvSpPr>
        <p:spPr>
          <a:xfrm>
            <a:off x="3048000" y="5943600"/>
            <a:ext cx="3048000" cy="304800"/>
          </a:xfrm>
          <a:prstGeom prst="rect">
            <a:avLst/>
          </a:prstGeom>
          <a:ln>
            <a:solidFill>
              <a:schemeClr val="tx2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Article number:  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A07C061-C3C7-04CF-4B04-EF8A76CA2B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1" b="272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2177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171700" y="2105085"/>
            <a:ext cx="50673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Abstract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total summery from four background paragraphs, Research Methodology, findings and discussions with verbs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Key words: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1CBADA1-E8F1-D842-73BF-A3EF264325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1" b="272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17086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800100" y="2667000"/>
            <a:ext cx="7543800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 “A documented brief from research overview including introduction of subject matter, article importance, future verbs, and research literature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AB77C1D-CB22-4A54-7CC2-E62FC393BE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1" b="272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3345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990600" y="3226474"/>
            <a:ext cx="701040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Materials and Methods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Scientific Methodology: Instrument and Measurement Scale, Data Collection Technique and Scientific Evidence Related to Questionnaires, interviews or other tests - Variables- method of pattern analyzing and assumptions</a:t>
            </a:r>
            <a:endParaRPr lang="ar-IQ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6F151284-3DB1-971B-5585-057941A6CA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1" b="272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43242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447800" y="2967335"/>
            <a:ext cx="6553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Research findings</a:t>
            </a: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Expressof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findings, innovation of paper)</a:t>
            </a:r>
            <a:b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(Methods and statistical tests to evaluate the results and qualitative data analysis)   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D019E06-B232-D7FB-201A-A21CDD3FC7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1" b="272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0397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685800" y="2057400"/>
            <a:ext cx="800099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Results and discussion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Comparing the recently innovation with the innovation of authoritative articles in the background, The uniqueness of research findings, Providing practical suggestions for solving of real-world problems for development and production of knowledge and practical importance from research findings.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9434C22-1211-D1E6-1420-B0E98BFEB6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1" b="272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3257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2286000" y="3105835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References </a:t>
            </a:r>
          </a:p>
          <a:p>
            <a:pPr rtl="1"/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(Style: Times New Roman, 18 pt)</a:t>
            </a: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rtl="1"/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5B40DBD-864D-0A2A-E45F-1511C33885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1" b="272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503473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048000" y="3200400"/>
            <a:ext cx="2607314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US" b="1" dirty="0">
              <a:cs typeface="+mj-cs"/>
            </a:endParaRPr>
          </a:p>
          <a:p>
            <a:pPr algn="ctr"/>
            <a:r>
              <a:rPr lang="en-US" b="1" dirty="0">
                <a:cs typeface="+mj-cs"/>
              </a:rPr>
              <a:t>Thank you</a:t>
            </a:r>
          </a:p>
          <a:p>
            <a:pPr algn="ctr"/>
            <a:r>
              <a:rPr lang="en-US" b="1" dirty="0">
                <a:cs typeface="+mj-cs"/>
              </a:rPr>
              <a:t>The End</a:t>
            </a:r>
            <a:endParaRPr lang="fa-IR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  <a:p>
            <a:pPr algn="ctr"/>
            <a:endParaRPr lang="en-US" b="1" dirty="0">
              <a:cs typeface="+mj-cs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4BD807D-E63D-9110-5A5F-CCA996F6F6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21" b="2721"/>
          <a:stretch/>
        </p:blipFill>
        <p:spPr>
          <a:xfrm>
            <a:off x="0" y="-4482"/>
            <a:ext cx="9144000" cy="1970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403907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385</TotalTime>
  <Words>259</Words>
  <Application>Microsoft Office PowerPoint</Application>
  <PresentationFormat>On-screen Show (4:3)</PresentationFormat>
  <Paragraphs>48</Paragraphs>
  <Slides>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Times New Roman</vt:lpstr>
      <vt:lpstr>Office Theme</vt:lpstr>
      <vt:lpstr>  In the Name of God ............  Topic 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Lecture</dc:title>
  <dc:creator>Mohandesitosee</dc:creator>
  <cp:lastModifiedBy>Admin</cp:lastModifiedBy>
  <cp:revision>86</cp:revision>
  <dcterms:created xsi:type="dcterms:W3CDTF">2016-12-29T16:17:13Z</dcterms:created>
  <dcterms:modified xsi:type="dcterms:W3CDTF">2025-10-13T08:40:58Z</dcterms:modified>
</cp:coreProperties>
</file>