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2407CF0-A5F7-F090-9F22-C5B8A03A84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D58B594-9C46-D7F1-8672-73BB444136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0EEC4C3-D501-D884-0F97-712AC918A6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CE6E63E-9411-3C82-C8B6-437F929C2D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D02DE04-4B5C-692D-B196-BE088680AF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24143B8-1C61-D5FE-7FA8-E3456C8172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7BB6C98-786F-320E-2A6B-4CDA8BDF054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19BFE57-5D68-7A42-EC4E-61773D7F61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114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87</cp:revision>
  <dcterms:created xsi:type="dcterms:W3CDTF">2016-12-29T16:17:13Z</dcterms:created>
  <dcterms:modified xsi:type="dcterms:W3CDTF">2025-10-13T08:40:52Z</dcterms:modified>
</cp:coreProperties>
</file>