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33" d="100"/>
          <a:sy n="33" d="100"/>
        </p:scale>
        <p:origin x="1092" y="-288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610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7254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7254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75978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6121568" y="78118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15586" y="3750733"/>
            <a:ext cx="15820213" cy="371686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7612271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Animal08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" b="13018"/>
          <a:stretch/>
        </p:blipFill>
        <p:spPr>
          <a:xfrm>
            <a:off x="0" y="0"/>
            <a:ext cx="22859999" cy="356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253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Admin</cp:lastModifiedBy>
  <cp:revision>42</cp:revision>
  <cp:lastPrinted>2024-06-02T08:28:02Z</cp:lastPrinted>
  <dcterms:created xsi:type="dcterms:W3CDTF">2016-12-29T15:47:39Z</dcterms:created>
  <dcterms:modified xsi:type="dcterms:W3CDTF">2024-09-25T06:14:50Z</dcterms:modified>
</cp:coreProperties>
</file>