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4700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....</a:t>
            </a:r>
            <a:br>
              <a:rPr lang="en-US" sz="2800" b="1" dirty="0"/>
            </a:br>
            <a:r>
              <a:rPr lang="en-US" sz="2400" b="1" dirty="0"/>
              <a:t> Topic 	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49171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EEFB31E-B187-0943-0702-135A79CD21D5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16BCE1-95E6-C29F-BE32-E0A4464A5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D207F8E-2941-2CE7-118E-E235F7C9D17C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DABB87A0-35FA-AB39-E569-DDFACBEA97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09BFDA6-D65B-EA30-40F4-DA945357FD39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9CD02624-A9BD-E1DE-5587-713F6C4BCA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B4B6D8-066D-1E80-36AB-288928162EDD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4C90D7C-4279-A827-2202-58A37D084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E0758B-DB99-66CA-A489-9829AA12DF3E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8CA76E67-EACE-93E8-099A-E421ED2177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EEA6545-E42E-37AD-EBDE-980EF54DBC61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FB8336EA-6A5E-A1CF-2C2B-2D4E30AAA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96373D-A029-4927-0856-58FB5BCB4882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CB8E81D-2DFB-90BE-EB73-F3B8EE107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52800" y="2690336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E6D6D99-3958-5075-B780-47D2AD7C4668}"/>
              </a:ext>
            </a:extLst>
          </p:cNvPr>
          <p:cNvCxnSpPr/>
          <p:nvPr/>
        </p:nvCxnSpPr>
        <p:spPr>
          <a:xfrm>
            <a:off x="0" y="1524000"/>
            <a:ext cx="9144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B7852767-30DC-3935-5E43-81260419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" b="15638"/>
          <a:stretch/>
        </p:blipFill>
        <p:spPr>
          <a:xfrm>
            <a:off x="0" y="0"/>
            <a:ext cx="9144000" cy="166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257</Words>
  <Application>Microsoft Office PowerPoint</Application>
  <PresentationFormat>On-screen Show (4:3)</PresentationFormat>
  <Paragraphs>49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  Topic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مقاله برتر گروه ....</dc:title>
  <dc:creator>martpc</dc:creator>
  <cp:lastModifiedBy>Admin</cp:lastModifiedBy>
  <cp:revision>27</cp:revision>
  <dcterms:created xsi:type="dcterms:W3CDTF">2016-12-29T16:17:13Z</dcterms:created>
  <dcterms:modified xsi:type="dcterms:W3CDTF">2024-09-25T06:19:13Z</dcterms:modified>
</cp:coreProperties>
</file>