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2407"/>
            <a:ext cx="7772400" cy="2308225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20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rtl="1"/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20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2000" b="1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  <a:endParaRPr lang="en-US" sz="2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314700" y="6019800"/>
            <a:ext cx="2286000" cy="3048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545443-3E92-B026-EF0F-ADFA9E2E5AC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973FDF60-362E-3965-59B4-A55F496791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چکیده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كليد واژه‌ها:</a:t>
            </a:r>
            <a:r>
              <a:rPr lang="fa-IR" dirty="0">
                <a:cs typeface="B Nazanin" panose="00000400000000000000" pitchFamily="2" charset="-78"/>
              </a:rPr>
              <a:t>.......</a:t>
            </a:r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AC2C770-C5B2-A23A-6FCD-6F4F864B722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428B450-7ABA-D886-72E5-17FE9BEA8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dirty="0">
                <a:cs typeface="B Nazanin" panose="00000400000000000000" pitchFamily="2" charset="-78"/>
              </a:rPr>
              <a:t>مقدمه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3A65D2E-4A7A-18B1-9300-B02011C0D73B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A71D3FE-FFD7-F7F1-7F6E-3EE80A3CD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6ACCC4-BAA5-ADAB-88FE-5F534C030956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39877E4-7566-DE92-25D6-CC7858AE7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یافته های تحقیق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5A249DD-D730-F3AC-00E5-F5B54D8CEEA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A9D0C37C-DB52-3B5A-74B4-C4A158D39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FCECAC-2AD4-2C79-D488-8595080C049F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2EF9C66-E4EC-EB42-AB59-8A11B5D2CD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dirty="0">
                <a:cs typeface="B Nazanin" panose="00000400000000000000" pitchFamily="2" charset="-78"/>
              </a:rPr>
              <a:t>منابع و ماخذ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2306EA4-2C3E-25CA-2774-946BE31A9D8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5346A772-CED7-65AF-4A68-B0AE5EC112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2673003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5" name="Rectangle 4"/>
          <p:cNvSpPr/>
          <p:nvPr/>
        </p:nvSpPr>
        <p:spPr>
          <a:xfrm>
            <a:off x="-76200" y="1151835"/>
            <a:ext cx="7239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E39410-F337-28A6-1BD1-8A0FED241237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6EC110AE-9B02-2726-E141-DF10C0E46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260</Words>
  <Application>Microsoft Office PowerPoint</Application>
  <PresentationFormat>On-screen Show (4:3)</PresentationFormat>
  <Paragraphs>37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24</cp:revision>
  <dcterms:created xsi:type="dcterms:W3CDTF">2016-12-29T16:17:13Z</dcterms:created>
  <dcterms:modified xsi:type="dcterms:W3CDTF">2024-09-25T06:22:43Z</dcterms:modified>
</cp:coreProperties>
</file>